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FA9994-CA11-4E3B-8053-8F6717F746F8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7923E-0109-4E1E-A532-FE03CAE699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Chrome OS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Harming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 751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chrome w 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6248400"/>
            <a:ext cx="1524000" cy="4000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Negatives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880110" indent="-742950"/>
            <a:r>
              <a:rPr lang="en-US" sz="4000" dirty="0" smtClean="0"/>
              <a:t>Inability to work offline </a:t>
            </a:r>
          </a:p>
          <a:p>
            <a:pPr marL="1200150" lvl="1" indent="-742950"/>
            <a:r>
              <a:rPr lang="en-US" sz="3600" dirty="0" smtClean="0"/>
              <a:t>HUGE negative for many</a:t>
            </a:r>
          </a:p>
          <a:p>
            <a:pPr marL="1200150" lvl="1" indent="-742950"/>
            <a:r>
              <a:rPr lang="en-US" sz="3600" dirty="0" smtClean="0"/>
              <a:t>Google claims some apps will be able to run off line, but this will be limited.</a:t>
            </a:r>
          </a:p>
          <a:p>
            <a:pPr marL="880110" indent="-742950"/>
            <a:r>
              <a:rPr lang="en-US" sz="4000" dirty="0" smtClean="0"/>
              <a:t>Cost – tablets available already are cheaper, and have ability to work offline</a:t>
            </a:r>
          </a:p>
          <a:p>
            <a:pPr marL="1200150" lvl="1" indent="-742950"/>
            <a:endParaRPr lang="en-US" sz="3600" dirty="0" smtClean="0"/>
          </a:p>
        </p:txBody>
      </p:sp>
      <p:pic>
        <p:nvPicPr>
          <p:cNvPr id="4" name="Picture 3" descr="chrome squigg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1295400"/>
            <a:ext cx="1752600" cy="1752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en-US" sz="6000" dirty="0" smtClean="0"/>
              <a:t>Other</a:t>
            </a:r>
            <a:r>
              <a:rPr lang="en-US" dirty="0" smtClean="0"/>
              <a:t> </a:t>
            </a:r>
            <a:r>
              <a:rPr lang="en-US" sz="6000" dirty="0" smtClean="0"/>
              <a:t>Negatives</a:t>
            </a:r>
            <a:endParaRPr lang="en-US" dirty="0"/>
          </a:p>
        </p:txBody>
      </p:sp>
      <p:pic>
        <p:nvPicPr>
          <p:cNvPr id="9" name="Content Placeholder 8" descr="google chrom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314700" cy="3810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5029200" cy="5105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If you don’t like the Chrome Browser, you’re out of luck.</a:t>
            </a:r>
          </a:p>
          <a:p>
            <a:r>
              <a:rPr lang="en-US" sz="4000" dirty="0" smtClean="0"/>
              <a:t>It’s different – people set in their ways may not like this.</a:t>
            </a:r>
          </a:p>
          <a:p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Overall</a:t>
            </a:r>
            <a:endParaRPr lang="en-US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Seems like a good system for “casual” computer users.</a:t>
            </a:r>
          </a:p>
          <a:p>
            <a:pPr lvl="1"/>
            <a:r>
              <a:rPr lang="en-US" sz="3200" dirty="0" smtClean="0"/>
              <a:t>Those who use their computers for shopping, e-mail, </a:t>
            </a:r>
            <a:r>
              <a:rPr lang="en-US" sz="3200" dirty="0" err="1" smtClean="0"/>
              <a:t>facebook</a:t>
            </a:r>
            <a:r>
              <a:rPr lang="en-US" sz="3200" dirty="0" smtClean="0"/>
              <a:t>, etc…</a:t>
            </a:r>
          </a:p>
          <a:p>
            <a:r>
              <a:rPr lang="en-US" sz="3600" dirty="0" smtClean="0"/>
              <a:t>With Microsoft’s Sky Drive, and Apple’s forthcoming “Cloud” – this does seem like the way things are trending.</a:t>
            </a:r>
            <a:endParaRPr lang="en-US" sz="3600" dirty="0"/>
          </a:p>
        </p:txBody>
      </p:sp>
      <p:pic>
        <p:nvPicPr>
          <p:cNvPr id="7" name="Picture 6" descr="new chrom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90600"/>
            <a:ext cx="765401" cy="762000"/>
          </a:xfrm>
          <a:prstGeom prst="rect">
            <a:avLst/>
          </a:prstGeom>
        </p:spPr>
      </p:pic>
      <p:pic>
        <p:nvPicPr>
          <p:cNvPr id="8" name="Picture 7" descr="google chromeboo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5867122"/>
            <a:ext cx="1828800" cy="990877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Chrome OS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0" y="1676400"/>
            <a:ext cx="4038600" cy="4525963"/>
          </a:xfrm>
        </p:spPr>
        <p:txBody>
          <a:bodyPr/>
          <a:lstStyle/>
          <a:p>
            <a:r>
              <a:rPr lang="en-US" sz="3600" dirty="0" smtClean="0"/>
              <a:t>Chrome OS released by Google 6-15-11</a:t>
            </a:r>
          </a:p>
          <a:p>
            <a:r>
              <a:rPr lang="en-US" sz="3600" dirty="0" smtClean="0"/>
              <a:t>A new OS</a:t>
            </a:r>
          </a:p>
          <a:p>
            <a:r>
              <a:rPr lang="en-US" sz="3600" dirty="0" smtClean="0"/>
              <a:t>To compete with Windows, Mac, etc…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Chrome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9600" y="1981200"/>
            <a:ext cx="3480507" cy="355889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Offered by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8193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ACER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743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SAMSUNG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286000"/>
            <a:ext cx="3200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09800"/>
            <a:ext cx="35433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2400" y="4343400"/>
            <a:ext cx="472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11.6" HD Widescreen </a:t>
            </a:r>
            <a:r>
              <a:rPr lang="en-US" sz="2000" dirty="0" err="1" smtClean="0"/>
              <a:t>CineCrystal</a:t>
            </a:r>
            <a:r>
              <a:rPr lang="en-US" sz="2000" baseline="30000" dirty="0" err="1" smtClean="0"/>
              <a:t>TM</a:t>
            </a:r>
            <a:r>
              <a:rPr lang="en-US" sz="2000" dirty="0" smtClean="0"/>
              <a:t> LED-backlit LCD</a:t>
            </a:r>
          </a:p>
          <a:p>
            <a:r>
              <a:rPr lang="en-US" sz="2000" dirty="0" smtClean="0"/>
              <a:t>3.19 lbs | 1.45 kg</a:t>
            </a:r>
          </a:p>
          <a:p>
            <a:r>
              <a:rPr lang="en-US" sz="2000" dirty="0" smtClean="0"/>
              <a:t>6 hours of continuous usage </a:t>
            </a:r>
            <a:r>
              <a:rPr lang="en-US" sz="2000" baseline="30000" dirty="0" smtClean="0"/>
              <a:t>1</a:t>
            </a:r>
            <a:endParaRPr lang="en-US" sz="2000" dirty="0" smtClean="0"/>
          </a:p>
          <a:p>
            <a:r>
              <a:rPr lang="en-US" sz="2000" dirty="0" smtClean="0"/>
              <a:t>Intel® </a:t>
            </a:r>
            <a:r>
              <a:rPr lang="en-US" sz="2000" dirty="0" err="1" smtClean="0"/>
              <a:t>Atom</a:t>
            </a:r>
            <a:r>
              <a:rPr lang="en-US" sz="2000" baseline="30000" dirty="0" err="1" smtClean="0"/>
              <a:t>TM</a:t>
            </a:r>
            <a:r>
              <a:rPr lang="en-US" sz="2000" dirty="0" smtClean="0"/>
              <a:t> Dual-Core Processor</a:t>
            </a:r>
          </a:p>
          <a:p>
            <a:r>
              <a:rPr lang="en-US" sz="2000" dirty="0" smtClean="0"/>
              <a:t>Built in dual-band Wi-Fi and World-mode 3G (optional)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4343400"/>
            <a:ext cx="419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12.1" (1280x800) 300 nit Display</a:t>
            </a:r>
          </a:p>
          <a:p>
            <a:r>
              <a:rPr lang="en-US" sz="2000" dirty="0" smtClean="0"/>
              <a:t>3.26 lbs / 1.48 kg</a:t>
            </a:r>
          </a:p>
          <a:p>
            <a:r>
              <a:rPr lang="en-US" sz="2000" dirty="0" smtClean="0"/>
              <a:t>8.5 hours of continuous usage </a:t>
            </a:r>
            <a:r>
              <a:rPr lang="en-US" sz="2000" baseline="30000" dirty="0" smtClean="0"/>
              <a:t>1</a:t>
            </a:r>
            <a:endParaRPr lang="en-US" sz="2000" dirty="0" smtClean="0"/>
          </a:p>
          <a:p>
            <a:r>
              <a:rPr lang="en-US" sz="2000" dirty="0" smtClean="0"/>
              <a:t>Intel® </a:t>
            </a:r>
            <a:r>
              <a:rPr lang="en-US" sz="2000" dirty="0" err="1" smtClean="0"/>
              <a:t>Atom</a:t>
            </a:r>
            <a:r>
              <a:rPr lang="en-US" sz="2000" baseline="30000" dirty="0" err="1" smtClean="0"/>
              <a:t>TM</a:t>
            </a:r>
            <a:r>
              <a:rPr lang="en-US" sz="2000" dirty="0" smtClean="0"/>
              <a:t> Dual-Core Processor</a:t>
            </a:r>
          </a:p>
          <a:p>
            <a:r>
              <a:rPr lang="en-US" sz="2000" dirty="0" smtClean="0"/>
              <a:t>Built in dual-band Wi-Fi and World-mode 3G (optional)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Chrome OS Goals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5600" y="1905000"/>
            <a:ext cx="3276600" cy="45259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Speed</a:t>
            </a:r>
          </a:p>
          <a:p>
            <a:r>
              <a:rPr lang="en-US" sz="4400" dirty="0" smtClean="0"/>
              <a:t>Simplicity</a:t>
            </a:r>
          </a:p>
          <a:p>
            <a:r>
              <a:rPr lang="en-US" sz="4400" dirty="0" smtClean="0"/>
              <a:t>Security</a:t>
            </a:r>
            <a:endParaRPr lang="en-US" sz="4000" dirty="0" smtClean="0"/>
          </a:p>
          <a:p>
            <a:endParaRPr lang="en-US" sz="4400" dirty="0"/>
          </a:p>
        </p:txBody>
      </p:sp>
      <p:pic>
        <p:nvPicPr>
          <p:cNvPr id="5" name="Content Placeholder 4" descr="google chrome 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52400" y="2057400"/>
            <a:ext cx="2843846" cy="3005931"/>
          </a:xfrm>
        </p:spPr>
      </p:pic>
      <p:pic>
        <p:nvPicPr>
          <p:cNvPr id="7" name="Picture 6" descr="make chro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2057400"/>
            <a:ext cx="3276601" cy="234926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Speed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Start up time</a:t>
            </a:r>
          </a:p>
          <a:p>
            <a:pPr lvl="1"/>
            <a:r>
              <a:rPr lang="en-US" sz="3400" dirty="0" smtClean="0"/>
              <a:t>8 seconds from turned off to running.</a:t>
            </a:r>
          </a:p>
          <a:p>
            <a:pPr lvl="1"/>
            <a:r>
              <a:rPr lang="en-US" sz="3400" dirty="0" smtClean="0"/>
              <a:t>2-3 seconds time from sleep</a:t>
            </a:r>
            <a:endParaRPr lang="en-US" sz="3400" dirty="0"/>
          </a:p>
        </p:txBody>
      </p:sp>
      <p:pic>
        <p:nvPicPr>
          <p:cNvPr id="5" name="Content Placeholder 4" descr="chrome runn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5950" y="2286000"/>
            <a:ext cx="4300445" cy="23622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Simplicity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Essentially – the computer is a web browser.</a:t>
            </a:r>
          </a:p>
          <a:p>
            <a:r>
              <a:rPr lang="en-US" sz="3600" dirty="0" smtClean="0"/>
              <a:t>All programs run over the web.</a:t>
            </a:r>
          </a:p>
          <a:p>
            <a:r>
              <a:rPr lang="en-US" sz="3600" dirty="0" smtClean="0"/>
              <a:t>Lightweight</a:t>
            </a:r>
          </a:p>
          <a:p>
            <a:r>
              <a:rPr lang="en-US" sz="3600" dirty="0" smtClean="0"/>
              <a:t>Long Battery Life</a:t>
            </a:r>
          </a:p>
        </p:txBody>
      </p:sp>
      <p:pic>
        <p:nvPicPr>
          <p:cNvPr id="6" name="Content Placeholder 5" descr="Chromebook-logo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28600" y="1828800"/>
            <a:ext cx="4500753" cy="418026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Security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/>
          </a:bodyPr>
          <a:lstStyle/>
          <a:p>
            <a:pPr marL="880110" indent="-742950">
              <a:buFont typeface="+mj-lt"/>
              <a:buAutoNum type="arabicPeriod"/>
            </a:pPr>
            <a:r>
              <a:rPr lang="en-US" sz="4000" u="sng" dirty="0" smtClean="0"/>
              <a:t>Sandboxing</a:t>
            </a:r>
            <a:r>
              <a:rPr lang="en-US" sz="4000" dirty="0" smtClean="0"/>
              <a:t> –each tab runs </a:t>
            </a:r>
            <a:r>
              <a:rPr lang="en-US" sz="4000" dirty="0" smtClean="0"/>
              <a:t>in</a:t>
            </a:r>
            <a:r>
              <a:rPr lang="en-US" sz="4000" dirty="0" smtClean="0"/>
              <a:t> </a:t>
            </a:r>
            <a:r>
              <a:rPr lang="en-US" sz="4000" dirty="0" smtClean="0"/>
              <a:t>it’s </a:t>
            </a:r>
            <a:r>
              <a:rPr lang="en-US" sz="4000" dirty="0" smtClean="0"/>
              <a:t>own “sandbox”, applications are unable to interact with others.</a:t>
            </a:r>
          </a:p>
          <a:p>
            <a:pPr marL="880110" indent="-742950">
              <a:buFont typeface="+mj-lt"/>
              <a:buAutoNum type="arabicPeriod"/>
            </a:pPr>
            <a:r>
              <a:rPr lang="en-US" sz="4000" dirty="0" smtClean="0"/>
              <a:t> </a:t>
            </a:r>
            <a:r>
              <a:rPr lang="en-US" sz="4000" u="sng" dirty="0" smtClean="0"/>
              <a:t>No data is stored locally</a:t>
            </a:r>
            <a:r>
              <a:rPr lang="en-US" sz="4000" dirty="0" smtClean="0"/>
              <a:t>, all stored in the cloud and </a:t>
            </a:r>
            <a:r>
              <a:rPr lang="en-US" sz="4000" dirty="0" smtClean="0"/>
              <a:t>encrypted</a:t>
            </a:r>
          </a:p>
          <a:p>
            <a:pPr marL="880110" indent="-742950">
              <a:buFont typeface="+mj-lt"/>
              <a:buAutoNum type="arabicPeriod"/>
            </a:pPr>
            <a:r>
              <a:rPr lang="en-US" sz="4000" u="sng" dirty="0" smtClean="0"/>
              <a:t>Automatic </a:t>
            </a:r>
            <a:r>
              <a:rPr lang="en-US" sz="4000" u="sng" dirty="0" smtClean="0"/>
              <a:t>Updates </a:t>
            </a:r>
            <a:r>
              <a:rPr lang="en-US" sz="4000" dirty="0" smtClean="0"/>
              <a:t>– every time you start a </a:t>
            </a:r>
            <a:r>
              <a:rPr lang="en-US" sz="4000" dirty="0" smtClean="0"/>
              <a:t>Chromebook</a:t>
            </a:r>
            <a:r>
              <a:rPr lang="en-US" sz="4000" dirty="0" smtClean="0"/>
              <a:t>, updates run automatically.</a:t>
            </a:r>
            <a:endParaRPr lang="en-US" sz="4000" dirty="0" smtClean="0"/>
          </a:p>
        </p:txBody>
      </p:sp>
      <p:pic>
        <p:nvPicPr>
          <p:cNvPr id="4" name="Picture 3" descr="00d0a491chrome-logo-210x1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8100" y="5867400"/>
            <a:ext cx="1485900" cy="990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Security Cont…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indent="-742950">
              <a:buNone/>
            </a:pPr>
            <a:r>
              <a:rPr lang="en-US" sz="3600" dirty="0" smtClean="0"/>
              <a:t>4.  </a:t>
            </a:r>
            <a:r>
              <a:rPr lang="en-US" sz="3600" u="sng" dirty="0" smtClean="0"/>
              <a:t>Always start with a clean slate</a:t>
            </a:r>
          </a:p>
          <a:p>
            <a:pPr marL="1200150" lvl="1" indent="-742950">
              <a:buNone/>
            </a:pPr>
            <a:r>
              <a:rPr lang="en-US" sz="3200" dirty="0" smtClean="0"/>
              <a:t>-A system check is run at every start up</a:t>
            </a:r>
          </a:p>
          <a:p>
            <a:pPr marL="1200150" lvl="1" indent="-742950">
              <a:buNone/>
            </a:pPr>
            <a:r>
              <a:rPr lang="en-US" sz="3200" dirty="0" smtClean="0"/>
              <a:t>-If malware or other anomalies are found, the system will install an updated version from the cloud.</a:t>
            </a:r>
          </a:p>
          <a:p>
            <a:pPr marL="1200150" lvl="1" indent="-742950">
              <a:buNone/>
            </a:pPr>
            <a:r>
              <a:rPr lang="en-US" sz="3200" dirty="0" smtClean="0"/>
              <a:t>5.  </a:t>
            </a:r>
            <a:r>
              <a:rPr lang="en-US" sz="3200" u="sng" dirty="0" smtClean="0"/>
              <a:t>No desktop applications </a:t>
            </a:r>
            <a:r>
              <a:rPr lang="en-US" sz="3200" dirty="0" smtClean="0"/>
              <a:t>– everything runs in the browser, so no programs can be infected.</a:t>
            </a:r>
          </a:p>
        </p:txBody>
      </p:sp>
      <p:pic>
        <p:nvPicPr>
          <p:cNvPr id="6" name="Picture 5" descr="old chrom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885656"/>
            <a:ext cx="1600200" cy="97234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Solid State Drive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All Chromebooks Utilize SSD’s</a:t>
            </a:r>
          </a:p>
          <a:p>
            <a:pPr lvl="1"/>
            <a:r>
              <a:rPr lang="en-US" sz="3600" dirty="0" smtClean="0"/>
              <a:t>Faster</a:t>
            </a:r>
          </a:p>
          <a:p>
            <a:pPr lvl="1"/>
            <a:r>
              <a:rPr lang="en-US" sz="3200" dirty="0" smtClean="0"/>
              <a:t>Better Shock Resistance</a:t>
            </a:r>
          </a:p>
          <a:p>
            <a:pPr lvl="1"/>
            <a:r>
              <a:rPr lang="en-US" sz="3600" dirty="0" smtClean="0"/>
              <a:t>Longer Battery Life</a:t>
            </a:r>
          </a:p>
          <a:p>
            <a:pPr lvl="1"/>
            <a:r>
              <a:rPr lang="en-US" sz="3600" dirty="0" smtClean="0"/>
              <a:t>Less Heat Generated</a:t>
            </a:r>
          </a:p>
          <a:p>
            <a:pPr lvl="2"/>
            <a:r>
              <a:rPr lang="en-US" sz="3200" dirty="0" smtClean="0"/>
              <a:t>No Moving Parts</a:t>
            </a:r>
          </a:p>
          <a:p>
            <a:endParaRPr lang="en-US" sz="4000" dirty="0"/>
          </a:p>
        </p:txBody>
      </p:sp>
      <p:pic>
        <p:nvPicPr>
          <p:cNvPr id="6" name="Picture 5" descr="chr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4876800"/>
            <a:ext cx="1371600" cy="9048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</TotalTime>
  <Words>343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Chrome OS</vt:lpstr>
      <vt:lpstr>Chrome OS</vt:lpstr>
      <vt:lpstr>Offered by</vt:lpstr>
      <vt:lpstr>Chrome OS Goals</vt:lpstr>
      <vt:lpstr>Speed</vt:lpstr>
      <vt:lpstr>Simplicity</vt:lpstr>
      <vt:lpstr>Security</vt:lpstr>
      <vt:lpstr>Security Cont…</vt:lpstr>
      <vt:lpstr>Solid State Drive</vt:lpstr>
      <vt:lpstr>Negatives</vt:lpstr>
      <vt:lpstr>Other Negatives</vt:lpstr>
      <vt:lpstr>Overall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 OS</dc:title>
  <dc:creator>Mark Harming</dc:creator>
  <cp:lastModifiedBy>Mark Harming</cp:lastModifiedBy>
  <cp:revision>22</cp:revision>
  <dcterms:created xsi:type="dcterms:W3CDTF">2011-06-14T02:47:17Z</dcterms:created>
  <dcterms:modified xsi:type="dcterms:W3CDTF">2011-06-15T01:14:35Z</dcterms:modified>
</cp:coreProperties>
</file>