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B75E5-9C60-4346-BD24-6467294EAE89}" type="datetimeFigureOut">
              <a:rPr lang="en-US" smtClean="0"/>
              <a:t>7/8/2010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67958-D370-445E-A2DC-1DB5659944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67958-D370-445E-A2DC-1DB56599444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B609-6ADE-468C-8B30-75CA7A6D56B8}" type="datetimeFigureOut">
              <a:rPr lang="en-US" smtClean="0"/>
              <a:t>7/8/2010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943-FE1E-46D2-B5EC-D8BC3280F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B609-6ADE-468C-8B30-75CA7A6D56B8}" type="datetimeFigureOut">
              <a:rPr lang="en-US" smtClean="0"/>
              <a:t>7/8/2010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943-FE1E-46D2-B5EC-D8BC3280F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B609-6ADE-468C-8B30-75CA7A6D56B8}" type="datetimeFigureOut">
              <a:rPr lang="en-US" smtClean="0"/>
              <a:t>7/8/2010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943-FE1E-46D2-B5EC-D8BC3280F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B609-6ADE-468C-8B30-75CA7A6D56B8}" type="datetimeFigureOut">
              <a:rPr lang="en-US" smtClean="0"/>
              <a:t>7/8/2010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943-FE1E-46D2-B5EC-D8BC3280F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B609-6ADE-468C-8B30-75CA7A6D56B8}" type="datetimeFigureOut">
              <a:rPr lang="en-US" smtClean="0"/>
              <a:t>7/8/2010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943-FE1E-46D2-B5EC-D8BC3280F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B609-6ADE-468C-8B30-75CA7A6D56B8}" type="datetimeFigureOut">
              <a:rPr lang="en-US" smtClean="0"/>
              <a:t>7/8/2010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943-FE1E-46D2-B5EC-D8BC3280F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B609-6ADE-468C-8B30-75CA7A6D56B8}" type="datetimeFigureOut">
              <a:rPr lang="en-US" smtClean="0"/>
              <a:t>7/8/2010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943-FE1E-46D2-B5EC-D8BC3280F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B609-6ADE-468C-8B30-75CA7A6D56B8}" type="datetimeFigureOut">
              <a:rPr lang="en-US" smtClean="0"/>
              <a:t>7/8/2010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943-FE1E-46D2-B5EC-D8BC3280F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B609-6ADE-468C-8B30-75CA7A6D56B8}" type="datetimeFigureOut">
              <a:rPr lang="en-US" smtClean="0"/>
              <a:t>7/8/2010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943-FE1E-46D2-B5EC-D8BC3280F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B609-6ADE-468C-8B30-75CA7A6D56B8}" type="datetimeFigureOut">
              <a:rPr lang="en-US" smtClean="0"/>
              <a:t>7/8/2010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943-FE1E-46D2-B5EC-D8BC3280F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B609-6ADE-468C-8B30-75CA7A6D56B8}" type="datetimeFigureOut">
              <a:rPr lang="en-US" smtClean="0"/>
              <a:t>7/8/2010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943-FE1E-46D2-B5EC-D8BC3280F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CB609-6ADE-468C-8B30-75CA7A6D56B8}" type="datetimeFigureOut">
              <a:rPr lang="en-US" smtClean="0"/>
              <a:t>7/8/2010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DA943-FE1E-46D2-B5EC-D8BC3280F3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Second Life Exploration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Adventures of Mark Cardboard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Overall, I was very disappointed with Second Life.</a:t>
            </a:r>
          </a:p>
          <a:p>
            <a:r>
              <a:rPr lang="en-US" dirty="0" smtClean="0"/>
              <a:t>It was difficult to move my avatar around in the system.</a:t>
            </a:r>
          </a:p>
          <a:p>
            <a:r>
              <a:rPr lang="en-US" dirty="0" smtClean="0"/>
              <a:t>When I went to teleport to various places, I wasn’t allowed to go.</a:t>
            </a:r>
          </a:p>
          <a:p>
            <a:r>
              <a:rPr lang="en-US" dirty="0" smtClean="0"/>
              <a:t>I really struggled with this program.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Capture</a:t>
            </a:r>
            <a:endParaRPr lang="en-US" dirty="0"/>
          </a:p>
        </p:txBody>
      </p:sp>
      <p:pic>
        <p:nvPicPr>
          <p:cNvPr id="4" name="Content Placeholder 3" descr="Second Life Welcome Islan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75897" y="1600201"/>
            <a:ext cx="4596303" cy="3471626"/>
          </a:xfrm>
        </p:spPr>
      </p:pic>
      <p:sp>
        <p:nvSpPr>
          <p:cNvPr id="5" name="TextBox 4"/>
          <p:cNvSpPr txBox="1"/>
          <p:nvPr/>
        </p:nvSpPr>
        <p:spPr>
          <a:xfrm>
            <a:off x="1600200" y="54864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I am at Welcome Island, trying to figure out what to do.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Capture</a:t>
            </a:r>
            <a:endParaRPr lang="en-US" dirty="0"/>
          </a:p>
        </p:txBody>
      </p:sp>
      <p:pic>
        <p:nvPicPr>
          <p:cNvPr id="4" name="Content Placeholder 3" descr="Second Life edu sto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5871" y="1600201"/>
            <a:ext cx="5453529" cy="3633912"/>
          </a:xfrm>
        </p:spPr>
      </p:pic>
      <p:sp>
        <p:nvSpPr>
          <p:cNvPr id="5" name="TextBox 4"/>
          <p:cNvSpPr txBox="1"/>
          <p:nvPr/>
        </p:nvSpPr>
        <p:spPr>
          <a:xfrm>
            <a:off x="1066800" y="56388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first place I went upon arrival was the </a:t>
            </a:r>
            <a:r>
              <a:rPr lang="en-US" dirty="0" err="1" smtClean="0"/>
              <a:t>edu</a:t>
            </a:r>
            <a:r>
              <a:rPr lang="en-US" dirty="0"/>
              <a:t> </a:t>
            </a:r>
            <a:r>
              <a:rPr lang="en-US" dirty="0" smtClean="0"/>
              <a:t>store.  I thought they might have some educational products, but it was very confusing, and there were very poor instructions in how to use anything.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Capture</a:t>
            </a:r>
            <a:endParaRPr lang="en-US" dirty="0"/>
          </a:p>
        </p:txBody>
      </p:sp>
      <p:pic>
        <p:nvPicPr>
          <p:cNvPr id="4" name="Content Placeholder 3" descr="Second Life Nas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3555" y="1600200"/>
            <a:ext cx="4557245" cy="3779795"/>
          </a:xfrm>
        </p:spPr>
      </p:pic>
      <p:sp>
        <p:nvSpPr>
          <p:cNvPr id="5" name="TextBox 4"/>
          <p:cNvSpPr txBox="1"/>
          <p:nvPr/>
        </p:nvSpPr>
        <p:spPr>
          <a:xfrm>
            <a:off x="762000" y="5715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I typed in NASA, and teleported there I was taken here.  There were no other people around, and no buildings, and it was really strange.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Capture</a:t>
            </a:r>
            <a:endParaRPr lang="en-US" dirty="0"/>
          </a:p>
        </p:txBody>
      </p:sp>
      <p:pic>
        <p:nvPicPr>
          <p:cNvPr id="4" name="Content Placeholder 3" descr="Second Life Wellness Islan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1345" y="1600201"/>
            <a:ext cx="6681456" cy="3696232"/>
          </a:xfrm>
        </p:spPr>
      </p:pic>
      <p:sp>
        <p:nvSpPr>
          <p:cNvPr id="5" name="TextBox 4"/>
          <p:cNvSpPr txBox="1"/>
          <p:nvPr/>
        </p:nvSpPr>
        <p:spPr>
          <a:xfrm>
            <a:off x="685800" y="5638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Final Destination was Wellness Island.  I was finally able to enter the Rock a Bye Babies Wellness Center.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Although Second Life seems like it could be an interesting program, it is very difficult for the novice user.</a:t>
            </a:r>
          </a:p>
          <a:p>
            <a:r>
              <a:rPr lang="en-US" dirty="0" smtClean="0"/>
              <a:t>I would not recommend using this in an educational setting, unless you were highly trained in it.</a:t>
            </a:r>
          </a:p>
          <a:p>
            <a:r>
              <a:rPr lang="en-US" dirty="0" smtClean="0"/>
              <a:t>Lastly, I’m sure that there is a great deal of good information on there, and that this is a neat and interactive way to reach it, but the graphics and animation seem “outdated” in the age of </a:t>
            </a:r>
            <a:r>
              <a:rPr lang="en-US" dirty="0" err="1" smtClean="0"/>
              <a:t>playstation</a:t>
            </a:r>
            <a:r>
              <a:rPr lang="en-US" dirty="0" smtClean="0"/>
              <a:t> 3, and </a:t>
            </a:r>
            <a:r>
              <a:rPr lang="en-US" dirty="0" err="1" smtClean="0"/>
              <a:t>xbox</a:t>
            </a:r>
            <a:r>
              <a:rPr lang="en-US" dirty="0" smtClean="0"/>
              <a:t> 360.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260</Words>
  <Application>Microsoft Office PowerPoint</Application>
  <PresentationFormat>On-screen Show (4:3)</PresentationFormat>
  <Paragraphs>20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Second Life Exploration</vt:lpstr>
      <vt:lpstr>Second Life</vt:lpstr>
      <vt:lpstr>Screen Capture</vt:lpstr>
      <vt:lpstr>Second Capture</vt:lpstr>
      <vt:lpstr>Third Capture</vt:lpstr>
      <vt:lpstr>Fourth Capture</vt:lpstr>
      <vt:lpstr>Final Thoughts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Life Exploration</dc:title>
  <dc:creator>DSU</dc:creator>
  <cp:lastModifiedBy>DSU</cp:lastModifiedBy>
  <cp:revision>2</cp:revision>
  <dcterms:created xsi:type="dcterms:W3CDTF">2010-07-08T14:41:32Z</dcterms:created>
  <dcterms:modified xsi:type="dcterms:W3CDTF">2010-07-08T14:53:41Z</dcterms:modified>
</cp:coreProperties>
</file>